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41" r:id="rId2"/>
    <p:sldId id="377" r:id="rId3"/>
    <p:sldId id="388" r:id="rId4"/>
    <p:sldId id="433" r:id="rId5"/>
    <p:sldId id="464" r:id="rId6"/>
    <p:sldId id="463" r:id="rId7"/>
    <p:sldId id="466" r:id="rId8"/>
    <p:sldId id="462" r:id="rId9"/>
    <p:sldId id="455" r:id="rId10"/>
    <p:sldId id="465" r:id="rId11"/>
    <p:sldId id="467" r:id="rId12"/>
    <p:sldId id="468" r:id="rId13"/>
    <p:sldId id="442" r:id="rId14"/>
  </p:sldIdLst>
  <p:sldSz cx="12192000" cy="6858000"/>
  <p:notesSz cx="6858000" cy="9144000"/>
  <p:embeddedFontLst>
    <p:embeddedFont>
      <p:font typeface="a땅콩L" panose="02020600000000000000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1훈고딕굴림 R" panose="02020603020101020101" pitchFamily="18" charset="-127"/>
      <p:regular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4" autoAdjust="0"/>
    <p:restoredTop sz="86458" autoAdjust="0"/>
  </p:normalViewPr>
  <p:slideViewPr>
    <p:cSldViewPr snapToGrid="0" showGuides="1">
      <p:cViewPr varScale="1">
        <p:scale>
          <a:sx n="79" d="100"/>
          <a:sy n="79" d="100"/>
        </p:scale>
        <p:origin x="780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9CD9F-B9AE-4B60-970F-0451D3B5214E}" type="datetimeFigureOut">
              <a:rPr lang="en-GB" smtClean="0"/>
              <a:pPr/>
              <a:t>18/12/2017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E6C46-8E1C-4958-9341-FF76185B232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87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9AC8B-1AE9-4B2B-A084-27CAAF74865A}" type="datetimeFigureOut">
              <a:rPr lang="en-GB" smtClean="0"/>
              <a:pPr/>
              <a:t>18/12/2017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B02EC-97C0-4E19-AA45-E904FCC1D11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2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08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78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287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99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2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3D68-52F0-4ED3-93A8-E17EC27F67F9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F9FB-7CDE-416C-839A-5E04051A542C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88E-CFDD-4C8B-80F9-DF63D212092D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43B72-3FCA-4AD8-B6B5-A518A157FF60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C59F5-2207-4C0B-A3CC-301E20D5FE29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FA4A-85AD-4F08-8976-EACEDDDBF1A9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4DB8-07A8-4FE2-AAAF-918548C7F29D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8370" y="126928"/>
            <a:ext cx="9930230" cy="11260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42778" y="1126050"/>
            <a:ext cx="11106443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11125518" y="392352"/>
            <a:ext cx="498764" cy="521221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3723" y="413252"/>
            <a:ext cx="662354" cy="365125"/>
          </a:xfrm>
        </p:spPr>
        <p:txBody>
          <a:bodyPr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49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3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8370" y="126928"/>
            <a:ext cx="9041230" cy="1126050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376F-98D4-4EE5-9EC2-6A8A5ECE8D43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93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7EEE5-FD50-4F03-8D15-A287B8F0869C}" type="datetime1">
              <a:rPr lang="en-GB" smtClean="0"/>
              <a:pPr/>
              <a:t>18/12/2017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33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onBangGames/eatea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6638" y="1280160"/>
            <a:ext cx="6155362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Rectangle 20"/>
          <p:cNvSpPr/>
          <p:nvPr/>
        </p:nvSpPr>
        <p:spPr>
          <a:xfrm>
            <a:off x="957083" y="2640952"/>
            <a:ext cx="6310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1훈고딕굴림 R" pitchFamily="18" charset="-127"/>
                <a:ea typeface="1훈고딕굴림 R" pitchFamily="18" charset="-127"/>
              </a:rPr>
              <a:t>PLAY YOUR GAMES YOONBANG</a:t>
            </a:r>
            <a:endParaRPr lang="en-GB" sz="32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89" name="Straight Connector 18"/>
          <p:cNvCxnSpPr/>
          <p:nvPr/>
        </p:nvCxnSpPr>
        <p:spPr>
          <a:xfrm flipV="1">
            <a:off x="957083" y="3338801"/>
            <a:ext cx="6206577" cy="17257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40"/>
          <p:cNvSpPr/>
          <p:nvPr/>
        </p:nvSpPr>
        <p:spPr>
          <a:xfrm>
            <a:off x="2493045" y="4471094"/>
            <a:ext cx="624548" cy="624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41"/>
          <p:cNvSpPr/>
          <p:nvPr/>
        </p:nvSpPr>
        <p:spPr>
          <a:xfrm>
            <a:off x="3275779" y="4471094"/>
            <a:ext cx="624548" cy="6245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42"/>
          <p:cNvSpPr/>
          <p:nvPr/>
        </p:nvSpPr>
        <p:spPr>
          <a:xfrm>
            <a:off x="4058513" y="4471094"/>
            <a:ext cx="624548" cy="6245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43"/>
          <p:cNvSpPr/>
          <p:nvPr/>
        </p:nvSpPr>
        <p:spPr>
          <a:xfrm>
            <a:off x="4841247" y="4471094"/>
            <a:ext cx="624548" cy="6245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AutoShape 15"/>
          <p:cNvSpPr>
            <a:spLocks/>
          </p:cNvSpPr>
          <p:nvPr/>
        </p:nvSpPr>
        <p:spPr bwMode="auto">
          <a:xfrm>
            <a:off x="2699955" y="4578530"/>
            <a:ext cx="210728" cy="411298"/>
          </a:xfrm>
          <a:custGeom>
            <a:avLst/>
            <a:gdLst>
              <a:gd name="T0" fmla="*/ 262945285 w 21600"/>
              <a:gd name="T1" fmla="*/ 616631 h 21437"/>
              <a:gd name="T2" fmla="*/ 262945285 w 21600"/>
              <a:gd name="T3" fmla="*/ 451557226 h 21437"/>
              <a:gd name="T4" fmla="*/ 180361170 w 21600"/>
              <a:gd name="T5" fmla="*/ 514655930 h 21437"/>
              <a:gd name="T6" fmla="*/ 173604519 w 21600"/>
              <a:gd name="T7" fmla="*/ 869221096 h 21437"/>
              <a:gd name="T8" fmla="*/ 262945285 w 21600"/>
              <a:gd name="T9" fmla="*/ 869221096 h 21437"/>
              <a:gd name="T10" fmla="*/ 252829379 w 21600"/>
              <a:gd name="T11" fmla="*/ 1326201898 h 21437"/>
              <a:gd name="T12" fmla="*/ 176977025 w 21600"/>
              <a:gd name="T13" fmla="*/ 1326201898 h 21437"/>
              <a:gd name="T14" fmla="*/ 176977025 w 21600"/>
              <a:gd name="T15" fmla="*/ 2147483646 h 21437"/>
              <a:gd name="T16" fmla="*/ 57300181 w 21600"/>
              <a:gd name="T17" fmla="*/ 2147483646 h 21437"/>
              <a:gd name="T18" fmla="*/ 57300181 w 21600"/>
              <a:gd name="T19" fmla="*/ 1326201898 h 21437"/>
              <a:gd name="T20" fmla="*/ 0 w 21600"/>
              <a:gd name="T21" fmla="*/ 1326201898 h 21437"/>
              <a:gd name="T22" fmla="*/ 0 w 21600"/>
              <a:gd name="T23" fmla="*/ 869221096 h 21437"/>
              <a:gd name="T24" fmla="*/ 55620013 w 21600"/>
              <a:gd name="T25" fmla="*/ 869221096 h 21437"/>
              <a:gd name="T26" fmla="*/ 87648428 w 21600"/>
              <a:gd name="T27" fmla="*/ 152203103 h 21437"/>
              <a:gd name="T28" fmla="*/ 262945285 w 21600"/>
              <a:gd name="T29" fmla="*/ 616631 h 21437"/>
              <a:gd name="T30" fmla="*/ 262945285 w 21600"/>
              <a:gd name="T31" fmla="*/ 616631 h 214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1600" h="21437">
                <a:moveTo>
                  <a:pt x="21600" y="5"/>
                </a:moveTo>
                <a:cubicBezTo>
                  <a:pt x="21600" y="1241"/>
                  <a:pt x="21600" y="3664"/>
                  <a:pt x="21600" y="3664"/>
                </a:cubicBezTo>
                <a:cubicBezTo>
                  <a:pt x="21600" y="3664"/>
                  <a:pt x="15693" y="3516"/>
                  <a:pt x="14816" y="4176"/>
                </a:cubicBezTo>
                <a:cubicBezTo>
                  <a:pt x="14095" y="4718"/>
                  <a:pt x="14328" y="5933"/>
                  <a:pt x="14261" y="7053"/>
                </a:cubicBezTo>
                <a:cubicBezTo>
                  <a:pt x="16662" y="7053"/>
                  <a:pt x="19200" y="7053"/>
                  <a:pt x="21600" y="7053"/>
                </a:cubicBezTo>
                <a:cubicBezTo>
                  <a:pt x="21438" y="8341"/>
                  <a:pt x="21132" y="9564"/>
                  <a:pt x="20769" y="10761"/>
                </a:cubicBezTo>
                <a:cubicBezTo>
                  <a:pt x="18692" y="10761"/>
                  <a:pt x="14538" y="10761"/>
                  <a:pt x="14538" y="10761"/>
                </a:cubicBezTo>
                <a:lnTo>
                  <a:pt x="14538" y="21437"/>
                </a:lnTo>
                <a:cubicBezTo>
                  <a:pt x="14538" y="21437"/>
                  <a:pt x="7938" y="21437"/>
                  <a:pt x="4707" y="21437"/>
                </a:cubicBezTo>
                <a:cubicBezTo>
                  <a:pt x="4709" y="18133"/>
                  <a:pt x="4705" y="14278"/>
                  <a:pt x="4707" y="10761"/>
                </a:cubicBezTo>
                <a:cubicBezTo>
                  <a:pt x="3137" y="10761"/>
                  <a:pt x="1568" y="10761"/>
                  <a:pt x="0" y="10761"/>
                </a:cubicBezTo>
                <a:cubicBezTo>
                  <a:pt x="0" y="9525"/>
                  <a:pt x="0" y="8288"/>
                  <a:pt x="0" y="7053"/>
                </a:cubicBezTo>
                <a:cubicBezTo>
                  <a:pt x="1522" y="7053"/>
                  <a:pt x="3046" y="7053"/>
                  <a:pt x="4569" y="7053"/>
                </a:cubicBezTo>
                <a:cubicBezTo>
                  <a:pt x="4787" y="4587"/>
                  <a:pt x="4552" y="2480"/>
                  <a:pt x="7200" y="1235"/>
                </a:cubicBezTo>
                <a:cubicBezTo>
                  <a:pt x="10176" y="-163"/>
                  <a:pt x="15466" y="8"/>
                  <a:pt x="21600" y="5"/>
                </a:cubicBezTo>
                <a:close/>
                <a:moveTo>
                  <a:pt x="21600" y="5"/>
                </a:move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6" name="AutoShape 14"/>
          <p:cNvSpPr>
            <a:spLocks/>
          </p:cNvSpPr>
          <p:nvPr/>
        </p:nvSpPr>
        <p:spPr bwMode="auto">
          <a:xfrm>
            <a:off x="3418096" y="4628408"/>
            <a:ext cx="339915" cy="309921"/>
          </a:xfrm>
          <a:custGeom>
            <a:avLst/>
            <a:gdLst>
              <a:gd name="T0" fmla="*/ 2147483646 w 21590"/>
              <a:gd name="T1" fmla="*/ 303068522 h 16690"/>
              <a:gd name="T2" fmla="*/ 2147483646 w 21590"/>
              <a:gd name="T3" fmla="*/ 614467900 h 16690"/>
              <a:gd name="T4" fmla="*/ 0 w 21590"/>
              <a:gd name="T5" fmla="*/ 2147483646 h 16690"/>
              <a:gd name="T6" fmla="*/ 782832664 w 21590"/>
              <a:gd name="T7" fmla="*/ 1946161268 h 16690"/>
              <a:gd name="T8" fmla="*/ 286036553 w 21590"/>
              <a:gd name="T9" fmla="*/ 1513714635 h 16690"/>
              <a:gd name="T10" fmla="*/ 511874951 w 21590"/>
              <a:gd name="T11" fmla="*/ 1496463517 h 16690"/>
              <a:gd name="T12" fmla="*/ 90358306 w 21590"/>
              <a:gd name="T13" fmla="*/ 891067454 h 16690"/>
              <a:gd name="T14" fmla="*/ 316196704 w 21590"/>
              <a:gd name="T15" fmla="*/ 942966873 h 16690"/>
              <a:gd name="T16" fmla="*/ 150558932 w 21590"/>
              <a:gd name="T17" fmla="*/ 112721961 h 16690"/>
              <a:gd name="T18" fmla="*/ 1279628774 w 21590"/>
              <a:gd name="T19" fmla="*/ 770017444 h 16690"/>
              <a:gd name="T20" fmla="*/ 2147483646 w 21590"/>
              <a:gd name="T21" fmla="*/ 199269682 h 16690"/>
              <a:gd name="T22" fmla="*/ 2147483646 w 21590"/>
              <a:gd name="T23" fmla="*/ 60822541 h 16690"/>
              <a:gd name="T24" fmla="*/ 2147483646 w 21590"/>
              <a:gd name="T25" fmla="*/ 389470283 h 16690"/>
              <a:gd name="T26" fmla="*/ 2147483646 w 21590"/>
              <a:gd name="T27" fmla="*/ 303068522 h 16690"/>
              <a:gd name="T28" fmla="*/ 2147483646 w 21590"/>
              <a:gd name="T29" fmla="*/ 303068522 h 1669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590" h="16690">
                <a:moveTo>
                  <a:pt x="21590" y="2038"/>
                </a:moveTo>
                <a:cubicBezTo>
                  <a:pt x="21486" y="2795"/>
                  <a:pt x="20307" y="3555"/>
                  <a:pt x="19593" y="4132"/>
                </a:cubicBezTo>
                <a:cubicBezTo>
                  <a:pt x="20298" y="13815"/>
                  <a:pt x="8559" y="19854"/>
                  <a:pt x="0" y="14947"/>
                </a:cubicBezTo>
                <a:cubicBezTo>
                  <a:pt x="2400" y="14964"/>
                  <a:pt x="5061" y="14350"/>
                  <a:pt x="6489" y="13087"/>
                </a:cubicBezTo>
                <a:cubicBezTo>
                  <a:pt x="4412" y="12774"/>
                  <a:pt x="2942" y="11896"/>
                  <a:pt x="2371" y="10179"/>
                </a:cubicBezTo>
                <a:cubicBezTo>
                  <a:pt x="2979" y="10126"/>
                  <a:pt x="3833" y="10301"/>
                  <a:pt x="4243" y="10063"/>
                </a:cubicBezTo>
                <a:cubicBezTo>
                  <a:pt x="2343" y="9391"/>
                  <a:pt x="841" y="8348"/>
                  <a:pt x="749" y="5992"/>
                </a:cubicBezTo>
                <a:cubicBezTo>
                  <a:pt x="1425" y="6059"/>
                  <a:pt x="1777" y="6430"/>
                  <a:pt x="2621" y="6341"/>
                </a:cubicBezTo>
                <a:cubicBezTo>
                  <a:pt x="1392" y="5607"/>
                  <a:pt x="-10" y="2816"/>
                  <a:pt x="1248" y="758"/>
                </a:cubicBezTo>
                <a:cubicBezTo>
                  <a:pt x="3477" y="3062"/>
                  <a:pt x="6259" y="4849"/>
                  <a:pt x="10607" y="5178"/>
                </a:cubicBezTo>
                <a:cubicBezTo>
                  <a:pt x="9529" y="903"/>
                  <a:pt x="15610" y="-1746"/>
                  <a:pt x="18345" y="1340"/>
                </a:cubicBezTo>
                <a:cubicBezTo>
                  <a:pt x="19408" y="1129"/>
                  <a:pt x="20305" y="763"/>
                  <a:pt x="21215" y="409"/>
                </a:cubicBezTo>
                <a:cubicBezTo>
                  <a:pt x="20842" y="1380"/>
                  <a:pt x="20085" y="1993"/>
                  <a:pt x="19343" y="2619"/>
                </a:cubicBezTo>
                <a:cubicBezTo>
                  <a:pt x="20149" y="2479"/>
                  <a:pt x="21001" y="2381"/>
                  <a:pt x="21590" y="2038"/>
                </a:cubicBezTo>
                <a:close/>
                <a:moveTo>
                  <a:pt x="21590" y="2038"/>
                </a:move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97" name="AutoShape 13"/>
          <p:cNvSpPr>
            <a:spLocks/>
          </p:cNvSpPr>
          <p:nvPr/>
        </p:nvSpPr>
        <p:spPr bwMode="auto">
          <a:xfrm>
            <a:off x="4223338" y="4592797"/>
            <a:ext cx="294896" cy="381141"/>
          </a:xfrm>
          <a:custGeom>
            <a:avLst/>
            <a:gdLst>
              <a:gd name="T0" fmla="*/ 536544193 w 21545"/>
              <a:gd name="T1" fmla="*/ 1809212526 h 21515"/>
              <a:gd name="T2" fmla="*/ 494557843 w 21545"/>
              <a:gd name="T3" fmla="*/ 2087334032 h 21515"/>
              <a:gd name="T4" fmla="*/ 447328334 w 21545"/>
              <a:gd name="T5" fmla="*/ 2147483646 h 21515"/>
              <a:gd name="T6" fmla="*/ 312790812 w 21545"/>
              <a:gd name="T7" fmla="*/ 2147483646 h 21515"/>
              <a:gd name="T8" fmla="*/ 284619960 w 21545"/>
              <a:gd name="T9" fmla="*/ 2147483646 h 21515"/>
              <a:gd name="T10" fmla="*/ 273483974 w 21545"/>
              <a:gd name="T11" fmla="*/ 2147483646 h 21515"/>
              <a:gd name="T12" fmla="*/ 260976991 w 21545"/>
              <a:gd name="T13" fmla="*/ 2147483646 h 21515"/>
              <a:gd name="T14" fmla="*/ 299689027 w 21545"/>
              <a:gd name="T15" fmla="*/ 2000438612 h 21515"/>
              <a:gd name="T16" fmla="*/ 394144999 w 21545"/>
              <a:gd name="T17" fmla="*/ 1331084764 h 21515"/>
              <a:gd name="T18" fmla="*/ 400100348 w 21545"/>
              <a:gd name="T19" fmla="*/ 1282667061 h 21515"/>
              <a:gd name="T20" fmla="*/ 371871543 w 21545"/>
              <a:gd name="T21" fmla="*/ 1098026760 h 21515"/>
              <a:gd name="T22" fmla="*/ 381102730 w 21545"/>
              <a:gd name="T23" fmla="*/ 887045795 h 21515"/>
              <a:gd name="T24" fmla="*/ 505693789 w 21545"/>
              <a:gd name="T25" fmla="*/ 633070619 h 21515"/>
              <a:gd name="T26" fmla="*/ 619864179 w 21545"/>
              <a:gd name="T27" fmla="*/ 647402006 h 21515"/>
              <a:gd name="T28" fmla="*/ 676979112 w 21545"/>
              <a:gd name="T29" fmla="*/ 782589932 h 21515"/>
              <a:gd name="T30" fmla="*/ 671678000 w 21545"/>
              <a:gd name="T31" fmla="*/ 988144878 h 21515"/>
              <a:gd name="T32" fmla="*/ 610036708 w 21545"/>
              <a:gd name="T33" fmla="*/ 1347613164 h 21515"/>
              <a:gd name="T34" fmla="*/ 597531247 w 21545"/>
              <a:gd name="T35" fmla="*/ 1544390415 h 21515"/>
              <a:gd name="T36" fmla="*/ 653334619 w 21545"/>
              <a:gd name="T37" fmla="*/ 1682804821 h 21515"/>
              <a:gd name="T38" fmla="*/ 760239621 w 21545"/>
              <a:gd name="T39" fmla="*/ 1732257195 h 21515"/>
              <a:gd name="T40" fmla="*/ 934799218 w 21545"/>
              <a:gd name="T41" fmla="*/ 1561950859 h 21515"/>
              <a:gd name="T42" fmla="*/ 1044978534 w 21545"/>
              <a:gd name="T43" fmla="*/ 1052963259 h 21515"/>
              <a:gd name="T44" fmla="*/ 1049564369 w 21545"/>
              <a:gd name="T45" fmla="*/ 834236692 h 21515"/>
              <a:gd name="T46" fmla="*/ 975475570 w 21545"/>
              <a:gd name="T47" fmla="*/ 495688256 h 21515"/>
              <a:gd name="T48" fmla="*/ 810147120 w 21545"/>
              <a:gd name="T49" fmla="*/ 310013335 h 21515"/>
              <a:gd name="T50" fmla="*/ 563464522 w 21545"/>
              <a:gd name="T51" fmla="*/ 284707291 h 21515"/>
              <a:gd name="T52" fmla="*/ 240012011 w 21545"/>
              <a:gd name="T53" fmla="*/ 668188978 h 21515"/>
              <a:gd name="T54" fmla="*/ 184922353 w 21545"/>
              <a:gd name="T55" fmla="*/ 1038759595 h 21515"/>
              <a:gd name="T56" fmla="*/ 229470826 w 21545"/>
              <a:gd name="T57" fmla="*/ 1310167541 h 21515"/>
              <a:gd name="T58" fmla="*/ 259666953 w 21545"/>
              <a:gd name="T59" fmla="*/ 1374985922 h 21515"/>
              <a:gd name="T60" fmla="*/ 251805281 w 21545"/>
              <a:gd name="T61" fmla="*/ 1501393627 h 21515"/>
              <a:gd name="T62" fmla="*/ 211127445 w 21545"/>
              <a:gd name="T63" fmla="*/ 1612435275 h 21515"/>
              <a:gd name="T64" fmla="*/ 169141056 w 21545"/>
              <a:gd name="T65" fmla="*/ 1586094610 h 21515"/>
              <a:gd name="T66" fmla="*/ 9706996 w 21545"/>
              <a:gd name="T67" fmla="*/ 1180533357 h 21515"/>
              <a:gd name="T68" fmla="*/ 9706996 w 21545"/>
              <a:gd name="T69" fmla="*/ 828813250 h 21515"/>
              <a:gd name="T70" fmla="*/ 71407764 w 21545"/>
              <a:gd name="T71" fmla="*/ 548367058 h 21515"/>
              <a:gd name="T72" fmla="*/ 299092743 w 21545"/>
              <a:gd name="T73" fmla="*/ 161528642 h 21515"/>
              <a:gd name="T74" fmla="*/ 556197612 w 21545"/>
              <a:gd name="T75" fmla="*/ 15366057 h 21515"/>
              <a:gd name="T76" fmla="*/ 661852052 w 21545"/>
              <a:gd name="T77" fmla="*/ 1162343 h 21515"/>
              <a:gd name="T78" fmla="*/ 946590965 w 21545"/>
              <a:gd name="T79" fmla="*/ 88962082 h 21515"/>
              <a:gd name="T80" fmla="*/ 1142710303 w 21545"/>
              <a:gd name="T81" fmla="*/ 322022613 h 21515"/>
              <a:gd name="T82" fmla="*/ 1263491803 w 21545"/>
              <a:gd name="T83" fmla="*/ 681488322 h 21515"/>
              <a:gd name="T84" fmla="*/ 1283145221 w 21545"/>
              <a:gd name="T85" fmla="*/ 929912333 h 21515"/>
              <a:gd name="T86" fmla="*/ 1269387676 w 21545"/>
              <a:gd name="T87" fmla="*/ 1186988842 h 21515"/>
              <a:gd name="T88" fmla="*/ 1016809205 w 21545"/>
              <a:gd name="T89" fmla="*/ 1888362344 h 21515"/>
              <a:gd name="T90" fmla="*/ 901328778 w 21545"/>
              <a:gd name="T91" fmla="*/ 1976292333 h 21515"/>
              <a:gd name="T92" fmla="*/ 753687987 w 21545"/>
              <a:gd name="T93" fmla="*/ 2007021870 h 21515"/>
              <a:gd name="T94" fmla="*/ 623140016 w 21545"/>
              <a:gd name="T95" fmla="*/ 1944400504 h 21515"/>
              <a:gd name="T96" fmla="*/ 536544193 w 21545"/>
              <a:gd name="T97" fmla="*/ 1809212526 h 21515"/>
              <a:gd name="T98" fmla="*/ 536544193 w 21545"/>
              <a:gd name="T99" fmla="*/ 1809212526 h 2151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545" h="21515">
                <a:moveTo>
                  <a:pt x="9009" y="14012"/>
                </a:moveTo>
                <a:cubicBezTo>
                  <a:pt x="8778" y="14713"/>
                  <a:pt x="8545" y="15448"/>
                  <a:pt x="8304" y="16166"/>
                </a:cubicBezTo>
                <a:cubicBezTo>
                  <a:pt x="8066" y="16874"/>
                  <a:pt x="7857" y="17593"/>
                  <a:pt x="7511" y="18243"/>
                </a:cubicBezTo>
                <a:cubicBezTo>
                  <a:pt x="6937" y="19321"/>
                  <a:pt x="6135" y="20315"/>
                  <a:pt x="5252" y="21206"/>
                </a:cubicBezTo>
                <a:cubicBezTo>
                  <a:pt x="5135" y="21325"/>
                  <a:pt x="4970" y="21542"/>
                  <a:pt x="4779" y="21512"/>
                </a:cubicBezTo>
                <a:cubicBezTo>
                  <a:pt x="4633" y="21489"/>
                  <a:pt x="4620" y="21380"/>
                  <a:pt x="4592" y="21223"/>
                </a:cubicBezTo>
                <a:cubicBezTo>
                  <a:pt x="4436" y="20366"/>
                  <a:pt x="4325" y="19376"/>
                  <a:pt x="4382" y="18413"/>
                </a:cubicBezTo>
                <a:cubicBezTo>
                  <a:pt x="4449" y="17316"/>
                  <a:pt x="4751" y="16405"/>
                  <a:pt x="5032" y="15493"/>
                </a:cubicBezTo>
                <a:cubicBezTo>
                  <a:pt x="5568" y="13758"/>
                  <a:pt x="6078" y="12056"/>
                  <a:pt x="6618" y="10309"/>
                </a:cubicBezTo>
                <a:cubicBezTo>
                  <a:pt x="6654" y="10193"/>
                  <a:pt x="6751" y="10001"/>
                  <a:pt x="6718" y="9934"/>
                </a:cubicBezTo>
                <a:cubicBezTo>
                  <a:pt x="6473" y="9449"/>
                  <a:pt x="6314" y="9013"/>
                  <a:pt x="6244" y="8504"/>
                </a:cubicBezTo>
                <a:cubicBezTo>
                  <a:pt x="6163" y="7919"/>
                  <a:pt x="6225" y="7373"/>
                  <a:pt x="6399" y="6870"/>
                </a:cubicBezTo>
                <a:cubicBezTo>
                  <a:pt x="6703" y="5980"/>
                  <a:pt x="7407" y="5191"/>
                  <a:pt x="8491" y="4903"/>
                </a:cubicBezTo>
                <a:cubicBezTo>
                  <a:pt x="9180" y="4721"/>
                  <a:pt x="9945" y="4803"/>
                  <a:pt x="10408" y="5014"/>
                </a:cubicBezTo>
                <a:cubicBezTo>
                  <a:pt x="10886" y="5231"/>
                  <a:pt x="11213" y="5575"/>
                  <a:pt x="11367" y="6061"/>
                </a:cubicBezTo>
                <a:cubicBezTo>
                  <a:pt x="11530" y="6579"/>
                  <a:pt x="11409" y="7198"/>
                  <a:pt x="11278" y="7653"/>
                </a:cubicBezTo>
                <a:cubicBezTo>
                  <a:pt x="10983" y="8677"/>
                  <a:pt x="10596" y="9447"/>
                  <a:pt x="10243" y="10437"/>
                </a:cubicBezTo>
                <a:cubicBezTo>
                  <a:pt x="10068" y="10927"/>
                  <a:pt x="9871" y="11431"/>
                  <a:pt x="10033" y="11961"/>
                </a:cubicBezTo>
                <a:cubicBezTo>
                  <a:pt x="10183" y="12446"/>
                  <a:pt x="10516" y="12781"/>
                  <a:pt x="10970" y="13033"/>
                </a:cubicBezTo>
                <a:cubicBezTo>
                  <a:pt x="11440" y="13293"/>
                  <a:pt x="11996" y="13437"/>
                  <a:pt x="12765" y="13416"/>
                </a:cubicBezTo>
                <a:cubicBezTo>
                  <a:pt x="14122" y="13380"/>
                  <a:pt x="15065" y="12719"/>
                  <a:pt x="15696" y="12097"/>
                </a:cubicBezTo>
                <a:cubicBezTo>
                  <a:pt x="16703" y="11101"/>
                  <a:pt x="17314" y="9755"/>
                  <a:pt x="17546" y="8155"/>
                </a:cubicBezTo>
                <a:cubicBezTo>
                  <a:pt x="17620" y="7639"/>
                  <a:pt x="17676" y="7046"/>
                  <a:pt x="17623" y="6461"/>
                </a:cubicBezTo>
                <a:cubicBezTo>
                  <a:pt x="17527" y="5381"/>
                  <a:pt x="17083" y="4513"/>
                  <a:pt x="16379" y="3839"/>
                </a:cubicBezTo>
                <a:cubicBezTo>
                  <a:pt x="15708" y="3198"/>
                  <a:pt x="14758" y="2688"/>
                  <a:pt x="13603" y="2401"/>
                </a:cubicBezTo>
                <a:cubicBezTo>
                  <a:pt x="12457" y="2116"/>
                  <a:pt x="10870" y="2021"/>
                  <a:pt x="9461" y="2205"/>
                </a:cubicBezTo>
                <a:cubicBezTo>
                  <a:pt x="6900" y="2539"/>
                  <a:pt x="5093" y="3646"/>
                  <a:pt x="4030" y="5175"/>
                </a:cubicBezTo>
                <a:cubicBezTo>
                  <a:pt x="3472" y="5977"/>
                  <a:pt x="3105" y="6898"/>
                  <a:pt x="3105" y="8045"/>
                </a:cubicBezTo>
                <a:cubicBezTo>
                  <a:pt x="3105" y="8928"/>
                  <a:pt x="3392" y="9614"/>
                  <a:pt x="3853" y="10147"/>
                </a:cubicBezTo>
                <a:cubicBezTo>
                  <a:pt x="4000" y="10317"/>
                  <a:pt x="4217" y="10456"/>
                  <a:pt x="4360" y="10649"/>
                </a:cubicBezTo>
                <a:cubicBezTo>
                  <a:pt x="4564" y="10923"/>
                  <a:pt x="4329" y="11332"/>
                  <a:pt x="4228" y="11628"/>
                </a:cubicBezTo>
                <a:cubicBezTo>
                  <a:pt x="4106" y="11986"/>
                  <a:pt x="4094" y="12480"/>
                  <a:pt x="3545" y="12488"/>
                </a:cubicBezTo>
                <a:cubicBezTo>
                  <a:pt x="3319" y="12492"/>
                  <a:pt x="3033" y="12365"/>
                  <a:pt x="2840" y="12284"/>
                </a:cubicBezTo>
                <a:cubicBezTo>
                  <a:pt x="1399" y="11677"/>
                  <a:pt x="523" y="10574"/>
                  <a:pt x="163" y="9143"/>
                </a:cubicBezTo>
                <a:cubicBezTo>
                  <a:pt x="-55" y="8274"/>
                  <a:pt x="-54" y="7259"/>
                  <a:pt x="163" y="6419"/>
                </a:cubicBezTo>
                <a:cubicBezTo>
                  <a:pt x="374" y="5606"/>
                  <a:pt x="766" y="4856"/>
                  <a:pt x="1199" y="4247"/>
                </a:cubicBezTo>
                <a:cubicBezTo>
                  <a:pt x="2099" y="2984"/>
                  <a:pt x="3417" y="1973"/>
                  <a:pt x="5022" y="1251"/>
                </a:cubicBezTo>
                <a:cubicBezTo>
                  <a:pt x="6255" y="696"/>
                  <a:pt x="7647" y="306"/>
                  <a:pt x="9339" y="119"/>
                </a:cubicBezTo>
                <a:cubicBezTo>
                  <a:pt x="9901" y="57"/>
                  <a:pt x="10482" y="31"/>
                  <a:pt x="11113" y="9"/>
                </a:cubicBezTo>
                <a:cubicBezTo>
                  <a:pt x="12956" y="-58"/>
                  <a:pt x="14632" y="260"/>
                  <a:pt x="15894" y="689"/>
                </a:cubicBezTo>
                <a:cubicBezTo>
                  <a:pt x="17226" y="1142"/>
                  <a:pt x="18288" y="1746"/>
                  <a:pt x="19187" y="2494"/>
                </a:cubicBezTo>
                <a:cubicBezTo>
                  <a:pt x="20113" y="3264"/>
                  <a:pt x="20787" y="4159"/>
                  <a:pt x="21215" y="5278"/>
                </a:cubicBezTo>
                <a:cubicBezTo>
                  <a:pt x="21437" y="5860"/>
                  <a:pt x="21545" y="6483"/>
                  <a:pt x="21545" y="7202"/>
                </a:cubicBezTo>
                <a:cubicBezTo>
                  <a:pt x="21545" y="7923"/>
                  <a:pt x="21453" y="8558"/>
                  <a:pt x="21314" y="9193"/>
                </a:cubicBezTo>
                <a:cubicBezTo>
                  <a:pt x="20790" y="11573"/>
                  <a:pt x="19303" y="13518"/>
                  <a:pt x="17073" y="14625"/>
                </a:cubicBezTo>
                <a:cubicBezTo>
                  <a:pt x="16532" y="14894"/>
                  <a:pt x="15877" y="15141"/>
                  <a:pt x="15134" y="15306"/>
                </a:cubicBezTo>
                <a:cubicBezTo>
                  <a:pt x="14397" y="15470"/>
                  <a:pt x="13556" y="15592"/>
                  <a:pt x="12655" y="15544"/>
                </a:cubicBezTo>
                <a:cubicBezTo>
                  <a:pt x="11780" y="15499"/>
                  <a:pt x="11065" y="15318"/>
                  <a:pt x="10463" y="15059"/>
                </a:cubicBezTo>
                <a:cubicBezTo>
                  <a:pt x="9866" y="14803"/>
                  <a:pt x="9365" y="14488"/>
                  <a:pt x="9009" y="14012"/>
                </a:cubicBezTo>
                <a:close/>
                <a:moveTo>
                  <a:pt x="9009" y="14012"/>
                </a:move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GB"/>
          </a:p>
        </p:txBody>
      </p:sp>
      <p:grpSp>
        <p:nvGrpSpPr>
          <p:cNvPr id="98" name="Group 16"/>
          <p:cNvGrpSpPr>
            <a:grpSpLocks/>
          </p:cNvGrpSpPr>
          <p:nvPr/>
        </p:nvGrpSpPr>
        <p:grpSpPr bwMode="auto">
          <a:xfrm>
            <a:off x="4952863" y="4631843"/>
            <a:ext cx="401317" cy="351152"/>
            <a:chOff x="0" y="0"/>
            <a:chExt cx="959" cy="839"/>
          </a:xfrm>
          <a:solidFill>
            <a:schemeClr val="bg1"/>
          </a:solidFill>
        </p:grpSpPr>
        <p:sp>
          <p:nvSpPr>
            <p:cNvPr id="99" name="AutoShape 14"/>
            <p:cNvSpPr>
              <a:spLocks/>
            </p:cNvSpPr>
            <p:nvPr/>
          </p:nvSpPr>
          <p:spPr bwMode="auto">
            <a:xfrm>
              <a:off x="0" y="0"/>
              <a:ext cx="578" cy="839"/>
            </a:xfrm>
            <a:custGeom>
              <a:avLst/>
              <a:gdLst>
                <a:gd name="T0" fmla="*/ 0 w 21594"/>
                <a:gd name="T1" fmla="*/ 1 h 21482"/>
                <a:gd name="T2" fmla="*/ 0 w 21594"/>
                <a:gd name="T3" fmla="*/ 1 h 21482"/>
                <a:gd name="T4" fmla="*/ 0 w 21594"/>
                <a:gd name="T5" fmla="*/ 1 h 21482"/>
                <a:gd name="T6" fmla="*/ 0 w 21594"/>
                <a:gd name="T7" fmla="*/ 1 h 21482"/>
                <a:gd name="T8" fmla="*/ 0 w 21594"/>
                <a:gd name="T9" fmla="*/ 1 h 21482"/>
                <a:gd name="T10" fmla="*/ 0 w 21594"/>
                <a:gd name="T11" fmla="*/ 1 h 21482"/>
                <a:gd name="T12" fmla="*/ 0 w 21594"/>
                <a:gd name="T13" fmla="*/ 1 h 21482"/>
                <a:gd name="T14" fmla="*/ 0 w 21594"/>
                <a:gd name="T15" fmla="*/ 1 h 21482"/>
                <a:gd name="T16" fmla="*/ 0 w 21594"/>
                <a:gd name="T17" fmla="*/ 1 h 21482"/>
                <a:gd name="T18" fmla="*/ 0 w 21594"/>
                <a:gd name="T19" fmla="*/ 1 h 21482"/>
                <a:gd name="T20" fmla="*/ 0 w 21594"/>
                <a:gd name="T21" fmla="*/ 0 h 21482"/>
                <a:gd name="T22" fmla="*/ 0 w 21594"/>
                <a:gd name="T23" fmla="*/ 0 h 21482"/>
                <a:gd name="T24" fmla="*/ 0 w 21594"/>
                <a:gd name="T25" fmla="*/ 1 h 21482"/>
                <a:gd name="T26" fmla="*/ 0 w 21594"/>
                <a:gd name="T27" fmla="*/ 0 h 21482"/>
                <a:gd name="T28" fmla="*/ 0 w 21594"/>
                <a:gd name="T29" fmla="*/ 0 h 21482"/>
                <a:gd name="T30" fmla="*/ 0 w 21594"/>
                <a:gd name="T31" fmla="*/ 0 h 21482"/>
                <a:gd name="T32" fmla="*/ 0 w 21594"/>
                <a:gd name="T33" fmla="*/ 0 h 21482"/>
                <a:gd name="T34" fmla="*/ 0 w 21594"/>
                <a:gd name="T35" fmla="*/ 0 h 21482"/>
                <a:gd name="T36" fmla="*/ 0 w 21594"/>
                <a:gd name="T37" fmla="*/ 0 h 21482"/>
                <a:gd name="T38" fmla="*/ 0 w 21594"/>
                <a:gd name="T39" fmla="*/ 0 h 21482"/>
                <a:gd name="T40" fmla="*/ 0 w 21594"/>
                <a:gd name="T41" fmla="*/ 0 h 21482"/>
                <a:gd name="T42" fmla="*/ 0 w 21594"/>
                <a:gd name="T43" fmla="*/ 1 h 21482"/>
                <a:gd name="T44" fmla="*/ 0 w 21594"/>
                <a:gd name="T45" fmla="*/ 1 h 21482"/>
                <a:gd name="T46" fmla="*/ 0 w 21594"/>
                <a:gd name="T47" fmla="*/ 1 h 21482"/>
                <a:gd name="T48" fmla="*/ 0 w 21594"/>
                <a:gd name="T49" fmla="*/ 1 h 21482"/>
                <a:gd name="T50" fmla="*/ 0 w 21594"/>
                <a:gd name="T51" fmla="*/ 1 h 21482"/>
                <a:gd name="T52" fmla="*/ 0 w 21594"/>
                <a:gd name="T53" fmla="*/ 1 h 21482"/>
                <a:gd name="T54" fmla="*/ 0 w 21594"/>
                <a:gd name="T55" fmla="*/ 1 h 21482"/>
                <a:gd name="T56" fmla="*/ 0 w 21594"/>
                <a:gd name="T57" fmla="*/ 1 h 21482"/>
                <a:gd name="T58" fmla="*/ 0 w 21594"/>
                <a:gd name="T59" fmla="*/ 1 h 21482"/>
                <a:gd name="T60" fmla="*/ 0 w 21594"/>
                <a:gd name="T61" fmla="*/ 1 h 21482"/>
                <a:gd name="T62" fmla="*/ 0 w 21594"/>
                <a:gd name="T63" fmla="*/ 1 h 21482"/>
                <a:gd name="T64" fmla="*/ 0 w 21594"/>
                <a:gd name="T65" fmla="*/ 1 h 21482"/>
                <a:gd name="T66" fmla="*/ 0 w 21594"/>
                <a:gd name="T67" fmla="*/ 1 h 21482"/>
                <a:gd name="T68" fmla="*/ 0 w 21594"/>
                <a:gd name="T69" fmla="*/ 1 h 21482"/>
                <a:gd name="T70" fmla="*/ 0 w 21594"/>
                <a:gd name="T71" fmla="*/ 0 h 21482"/>
                <a:gd name="T72" fmla="*/ 0 w 21594"/>
                <a:gd name="T73" fmla="*/ 0 h 21482"/>
                <a:gd name="T74" fmla="*/ 0 w 21594"/>
                <a:gd name="T75" fmla="*/ 0 h 21482"/>
                <a:gd name="T76" fmla="*/ 0 w 21594"/>
                <a:gd name="T77" fmla="*/ 0 h 2148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594" h="21482">
                  <a:moveTo>
                    <a:pt x="5932" y="14439"/>
                  </a:moveTo>
                  <a:cubicBezTo>
                    <a:pt x="5273" y="14717"/>
                    <a:pt x="4486" y="15132"/>
                    <a:pt x="4051" y="15925"/>
                  </a:cubicBezTo>
                  <a:cubicBezTo>
                    <a:pt x="3759" y="16454"/>
                    <a:pt x="3756" y="17150"/>
                    <a:pt x="3978" y="17684"/>
                  </a:cubicBezTo>
                  <a:cubicBezTo>
                    <a:pt x="4608" y="19197"/>
                    <a:pt x="7232" y="20072"/>
                    <a:pt x="9983" y="20234"/>
                  </a:cubicBezTo>
                  <a:cubicBezTo>
                    <a:pt x="12956" y="20410"/>
                    <a:pt x="15960" y="20095"/>
                    <a:pt x="17254" y="18650"/>
                  </a:cubicBezTo>
                  <a:cubicBezTo>
                    <a:pt x="17955" y="17866"/>
                    <a:pt x="17984" y="16727"/>
                    <a:pt x="17290" y="15949"/>
                  </a:cubicBezTo>
                  <a:cubicBezTo>
                    <a:pt x="16475" y="15037"/>
                    <a:pt x="15361" y="14638"/>
                    <a:pt x="14179" y="14068"/>
                  </a:cubicBezTo>
                  <a:cubicBezTo>
                    <a:pt x="13820" y="13894"/>
                    <a:pt x="13466" y="13609"/>
                    <a:pt x="12986" y="13522"/>
                  </a:cubicBezTo>
                  <a:cubicBezTo>
                    <a:pt x="12654" y="13463"/>
                    <a:pt x="11973" y="13511"/>
                    <a:pt x="11611" y="13522"/>
                  </a:cubicBezTo>
                  <a:cubicBezTo>
                    <a:pt x="9250" y="13600"/>
                    <a:pt x="7368" y="13834"/>
                    <a:pt x="5932" y="14439"/>
                  </a:cubicBezTo>
                  <a:close/>
                  <a:moveTo>
                    <a:pt x="6258" y="2650"/>
                  </a:moveTo>
                  <a:cubicBezTo>
                    <a:pt x="5686" y="3797"/>
                    <a:pt x="6129" y="5340"/>
                    <a:pt x="6727" y="6340"/>
                  </a:cubicBezTo>
                  <a:cubicBezTo>
                    <a:pt x="7378" y="7427"/>
                    <a:pt x="8390" y="8316"/>
                    <a:pt x="9622" y="8718"/>
                  </a:cubicBezTo>
                  <a:cubicBezTo>
                    <a:pt x="11602" y="9365"/>
                    <a:pt x="14233" y="8713"/>
                    <a:pt x="15048" y="7554"/>
                  </a:cubicBezTo>
                  <a:cubicBezTo>
                    <a:pt x="15273" y="7233"/>
                    <a:pt x="15376" y="6761"/>
                    <a:pt x="15409" y="6414"/>
                  </a:cubicBezTo>
                  <a:cubicBezTo>
                    <a:pt x="15622" y="4186"/>
                    <a:pt x="13889" y="2022"/>
                    <a:pt x="11935" y="1263"/>
                  </a:cubicBezTo>
                  <a:cubicBezTo>
                    <a:pt x="11340" y="1030"/>
                    <a:pt x="10391" y="902"/>
                    <a:pt x="9513" y="966"/>
                  </a:cubicBezTo>
                  <a:cubicBezTo>
                    <a:pt x="7789" y="1092"/>
                    <a:pt x="6661" y="1840"/>
                    <a:pt x="6258" y="2650"/>
                  </a:cubicBezTo>
                  <a:close/>
                  <a:moveTo>
                    <a:pt x="18845" y="1015"/>
                  </a:moveTo>
                  <a:cubicBezTo>
                    <a:pt x="18029" y="1015"/>
                    <a:pt x="17240" y="1015"/>
                    <a:pt x="16240" y="1015"/>
                  </a:cubicBezTo>
                  <a:cubicBezTo>
                    <a:pt x="17894" y="1951"/>
                    <a:pt x="19363" y="3151"/>
                    <a:pt x="19243" y="5102"/>
                  </a:cubicBezTo>
                  <a:cubicBezTo>
                    <a:pt x="19122" y="7073"/>
                    <a:pt x="17294" y="7867"/>
                    <a:pt x="15625" y="8792"/>
                  </a:cubicBezTo>
                  <a:cubicBezTo>
                    <a:pt x="15241" y="9005"/>
                    <a:pt x="14651" y="9444"/>
                    <a:pt x="14505" y="9708"/>
                  </a:cubicBezTo>
                  <a:cubicBezTo>
                    <a:pt x="13900" y="10800"/>
                    <a:pt x="15517" y="11415"/>
                    <a:pt x="16349" y="11838"/>
                  </a:cubicBezTo>
                  <a:cubicBezTo>
                    <a:pt x="17110" y="12225"/>
                    <a:pt x="17756" y="12561"/>
                    <a:pt x="18339" y="12903"/>
                  </a:cubicBezTo>
                  <a:cubicBezTo>
                    <a:pt x="19569" y="13625"/>
                    <a:pt x="20734" y="14550"/>
                    <a:pt x="20726" y="16148"/>
                  </a:cubicBezTo>
                  <a:cubicBezTo>
                    <a:pt x="20718" y="17893"/>
                    <a:pt x="19252" y="19109"/>
                    <a:pt x="17615" y="19913"/>
                  </a:cubicBezTo>
                  <a:cubicBezTo>
                    <a:pt x="15973" y="20718"/>
                    <a:pt x="13608" y="21273"/>
                    <a:pt x="11213" y="21423"/>
                  </a:cubicBezTo>
                  <a:cubicBezTo>
                    <a:pt x="8407" y="21600"/>
                    <a:pt x="5762" y="21374"/>
                    <a:pt x="3725" y="20755"/>
                  </a:cubicBezTo>
                  <a:cubicBezTo>
                    <a:pt x="1883" y="20194"/>
                    <a:pt x="-6" y="19159"/>
                    <a:pt x="0" y="17436"/>
                  </a:cubicBezTo>
                  <a:cubicBezTo>
                    <a:pt x="3" y="16550"/>
                    <a:pt x="593" y="15684"/>
                    <a:pt x="1265" y="15132"/>
                  </a:cubicBezTo>
                  <a:cubicBezTo>
                    <a:pt x="3418" y="13366"/>
                    <a:pt x="7108" y="12934"/>
                    <a:pt x="11575" y="12705"/>
                  </a:cubicBezTo>
                  <a:cubicBezTo>
                    <a:pt x="11335" y="12383"/>
                    <a:pt x="10683" y="11999"/>
                    <a:pt x="10453" y="11516"/>
                  </a:cubicBezTo>
                  <a:cubicBezTo>
                    <a:pt x="10158" y="10897"/>
                    <a:pt x="10341" y="10209"/>
                    <a:pt x="10742" y="9708"/>
                  </a:cubicBezTo>
                  <a:cubicBezTo>
                    <a:pt x="7884" y="9960"/>
                    <a:pt x="5600" y="9393"/>
                    <a:pt x="4086" y="8396"/>
                  </a:cubicBezTo>
                  <a:cubicBezTo>
                    <a:pt x="2796" y="7544"/>
                    <a:pt x="1798" y="6101"/>
                    <a:pt x="2314" y="4433"/>
                  </a:cubicBezTo>
                  <a:cubicBezTo>
                    <a:pt x="2755" y="3007"/>
                    <a:pt x="3989" y="1978"/>
                    <a:pt x="5534" y="1263"/>
                  </a:cubicBezTo>
                  <a:cubicBezTo>
                    <a:pt x="7148" y="516"/>
                    <a:pt x="9116" y="0"/>
                    <a:pt x="11684" y="0"/>
                  </a:cubicBezTo>
                  <a:cubicBezTo>
                    <a:pt x="14848" y="0"/>
                    <a:pt x="18228" y="0"/>
                    <a:pt x="21594" y="0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GB"/>
            </a:p>
          </p:txBody>
        </p:sp>
        <p:sp>
          <p:nvSpPr>
            <p:cNvPr id="100" name="AutoShape 15"/>
            <p:cNvSpPr>
              <a:spLocks/>
            </p:cNvSpPr>
            <p:nvPr/>
          </p:nvSpPr>
          <p:spPr bwMode="auto">
            <a:xfrm>
              <a:off x="593" y="138"/>
              <a:ext cx="366" cy="3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9382" y="0"/>
                  </a:moveTo>
                  <a:cubicBezTo>
                    <a:pt x="10335" y="0"/>
                    <a:pt x="11333" y="0"/>
                    <a:pt x="12285" y="0"/>
                  </a:cubicBezTo>
                  <a:cubicBezTo>
                    <a:pt x="12285" y="3056"/>
                    <a:pt x="12285" y="6154"/>
                    <a:pt x="12285" y="9210"/>
                  </a:cubicBezTo>
                  <a:cubicBezTo>
                    <a:pt x="15184" y="9210"/>
                    <a:pt x="18514" y="9210"/>
                    <a:pt x="21600" y="9210"/>
                  </a:cubicBezTo>
                  <a:cubicBezTo>
                    <a:pt x="21600" y="10204"/>
                    <a:pt x="21600" y="11225"/>
                    <a:pt x="21600" y="12218"/>
                  </a:cubicBezTo>
                  <a:cubicBezTo>
                    <a:pt x="18423" y="12218"/>
                    <a:pt x="15390" y="12218"/>
                    <a:pt x="12285" y="12218"/>
                  </a:cubicBezTo>
                  <a:cubicBezTo>
                    <a:pt x="12285" y="15351"/>
                    <a:pt x="12285" y="18467"/>
                    <a:pt x="12285" y="21600"/>
                  </a:cubicBezTo>
                  <a:cubicBezTo>
                    <a:pt x="11313" y="21600"/>
                    <a:pt x="10354" y="21600"/>
                    <a:pt x="9382" y="21600"/>
                  </a:cubicBezTo>
                  <a:cubicBezTo>
                    <a:pt x="9382" y="18486"/>
                    <a:pt x="9382" y="15331"/>
                    <a:pt x="9382" y="12218"/>
                  </a:cubicBezTo>
                  <a:cubicBezTo>
                    <a:pt x="6247" y="12218"/>
                    <a:pt x="3125" y="12218"/>
                    <a:pt x="0" y="12218"/>
                  </a:cubicBezTo>
                  <a:cubicBezTo>
                    <a:pt x="0" y="11225"/>
                    <a:pt x="0" y="10204"/>
                    <a:pt x="0" y="9210"/>
                  </a:cubicBezTo>
                  <a:cubicBezTo>
                    <a:pt x="3124" y="9210"/>
                    <a:pt x="6259" y="9210"/>
                    <a:pt x="9382" y="9210"/>
                  </a:cubicBezTo>
                  <a:cubicBezTo>
                    <a:pt x="9382" y="6192"/>
                    <a:pt x="9382" y="3190"/>
                    <a:pt x="9382" y="171"/>
                  </a:cubicBezTo>
                  <a:cubicBezTo>
                    <a:pt x="9379" y="90"/>
                    <a:pt x="9315" y="10"/>
                    <a:pt x="9382" y="0"/>
                  </a:cubicBezTo>
                  <a:close/>
                  <a:moveTo>
                    <a:pt x="9382" y="0"/>
                  </a:moveTo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GB"/>
            </a:p>
          </p:txBody>
        </p:sp>
      </p:grpSp>
      <p:pic>
        <p:nvPicPr>
          <p:cNvPr id="101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r="16077"/>
          <a:stretch/>
        </p:blipFill>
        <p:spPr>
          <a:xfrm>
            <a:off x="7350348" y="1084420"/>
            <a:ext cx="2827324" cy="5571736"/>
          </a:xfrm>
          <a:prstGeom prst="rect">
            <a:avLst/>
          </a:prstGeom>
        </p:spPr>
      </p:pic>
      <p:sp>
        <p:nvSpPr>
          <p:cNvPr id="102" name="Rectangle 20"/>
          <p:cNvSpPr/>
          <p:nvPr/>
        </p:nvSpPr>
        <p:spPr>
          <a:xfrm>
            <a:off x="2850695" y="3469132"/>
            <a:ext cx="2485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SVN </a:t>
            </a:r>
            <a:r>
              <a:rPr lang="ko-KR" altLang="en-US" sz="3200" dirty="0" err="1" smtClean="0">
                <a:latin typeface="1훈고딕굴림 R" panose="02020603020101020101" pitchFamily="18" charset="-127"/>
                <a:ea typeface="1훈고딕굴림 R" panose="02020603020101020101" pitchFamily="18" charset="-127"/>
              </a:rPr>
              <a:t>메뉴얼</a:t>
            </a:r>
            <a:endParaRPr lang="en-GB" sz="3200" dirty="0"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pic>
        <p:nvPicPr>
          <p:cNvPr id="104" name="Picture 2" descr="D:\d89c22db94894716efb47ba8b4844d0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85600" y="1698196"/>
            <a:ext cx="2373818" cy="4355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9694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425289" y="728556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59755" y="171283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1훈고딕굴림 R" pitchFamily="18" charset="-127"/>
                <a:ea typeface="1훈고딕굴림 R" pitchFamily="18" charset="-127"/>
              </a:rPr>
              <a:t>Commit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105" name="Title 1"/>
          <p:cNvSpPr txBox="1">
            <a:spLocks/>
          </p:cNvSpPr>
          <p:nvPr/>
        </p:nvSpPr>
        <p:spPr>
          <a:xfrm>
            <a:off x="351275" y="255378"/>
            <a:ext cx="3566207" cy="436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- 9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68" y="1231392"/>
            <a:ext cx="8563356" cy="4824306"/>
          </a:xfrm>
          <a:prstGeom prst="rect">
            <a:avLst/>
          </a:prstGeom>
        </p:spPr>
      </p:pic>
      <p:sp>
        <p:nvSpPr>
          <p:cNvPr id="9" name="Rectangle 29"/>
          <p:cNvSpPr/>
          <p:nvPr/>
        </p:nvSpPr>
        <p:spPr>
          <a:xfrm>
            <a:off x="168632" y="2114676"/>
            <a:ext cx="3232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작업하신 것들을 저장할 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사용하는 기능입니다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커밋을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 누르시면 수정사항이나 폴더에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새로 올리신 것들을 자동으로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깃허브에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저장시켜줍니다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4448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91" y="2084451"/>
            <a:ext cx="6143625" cy="2152650"/>
          </a:xfrm>
          <a:prstGeom prst="rect">
            <a:avLst/>
          </a:prstGeom>
        </p:spPr>
      </p:pic>
      <p:sp>
        <p:nvSpPr>
          <p:cNvPr id="5" name="Rectangle 29"/>
          <p:cNvSpPr/>
          <p:nvPr/>
        </p:nvSpPr>
        <p:spPr>
          <a:xfrm>
            <a:off x="360152" y="2099141"/>
            <a:ext cx="31023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혹시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id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와 비번을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입력하라고하면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아이디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yoonbanggames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비번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: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qqwwee1!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입니다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  <p:cxnSp>
        <p:nvCxnSpPr>
          <p:cNvPr id="6" name="Straight Connector 18"/>
          <p:cNvCxnSpPr/>
          <p:nvPr/>
        </p:nvCxnSpPr>
        <p:spPr>
          <a:xfrm>
            <a:off x="425289" y="728556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351275" y="255378"/>
            <a:ext cx="3566207" cy="436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- 10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1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45" y="1210506"/>
            <a:ext cx="8391411" cy="4962456"/>
          </a:xfrm>
          <a:prstGeom prst="rect">
            <a:avLst/>
          </a:prstGeom>
        </p:spPr>
      </p:pic>
      <p:cxnSp>
        <p:nvCxnSpPr>
          <p:cNvPr id="4" name="Straight Connector 18"/>
          <p:cNvCxnSpPr/>
          <p:nvPr/>
        </p:nvCxnSpPr>
        <p:spPr>
          <a:xfrm>
            <a:off x="425289" y="728556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351275" y="255378"/>
            <a:ext cx="3566207" cy="436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- 11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755" y="1712839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1훈고딕굴림 R" pitchFamily="18" charset="-127"/>
                <a:ea typeface="1훈고딕굴림 R" pitchFamily="18" charset="-127"/>
              </a:rPr>
              <a:t>Update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168632" y="2114676"/>
            <a:ext cx="3232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팀원들이 작업을 하여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커밋한 것들을 업데이트를 통해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최신화 시킬 수 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(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깃허브에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 저장된 데이터를 받아옵니다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)</a:t>
            </a: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작업하실 때 혹은 커밋하실 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업데이트를 누르시고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하시는게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 좋습니다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2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0"/>
          <p:cNvSpPr/>
          <p:nvPr/>
        </p:nvSpPr>
        <p:spPr>
          <a:xfrm>
            <a:off x="3846655" y="3006712"/>
            <a:ext cx="48462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1훈고딕굴림 R" pitchFamily="18" charset="-127"/>
                <a:ea typeface="1훈고딕굴림 R" pitchFamily="18" charset="-127"/>
              </a:rPr>
              <a:t>THANKS FOR WATCHING</a:t>
            </a:r>
          </a:p>
        </p:txBody>
      </p:sp>
      <p:cxnSp>
        <p:nvCxnSpPr>
          <p:cNvPr id="89" name="Straight Connector 18"/>
          <p:cNvCxnSpPr/>
          <p:nvPr/>
        </p:nvCxnSpPr>
        <p:spPr>
          <a:xfrm flipV="1">
            <a:off x="4846399" y="3706368"/>
            <a:ext cx="2480993" cy="15451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0"/>
          <p:cNvSpPr/>
          <p:nvPr/>
        </p:nvSpPr>
        <p:spPr>
          <a:xfrm>
            <a:off x="5541342" y="3927208"/>
            <a:ext cx="1091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1훈고딕굴림 R" pitchFamily="18" charset="-127"/>
                <a:ea typeface="1훈고딕굴림 R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23005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07" y="344154"/>
            <a:ext cx="2919144" cy="43660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- 1</a:t>
            </a:r>
            <a:endParaRPr lang="en-GB" sz="22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07375" y="798990"/>
            <a:ext cx="10563054" cy="29369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693" y="1600360"/>
            <a:ext cx="8919010" cy="4471256"/>
          </a:xfrm>
          <a:prstGeom prst="rect">
            <a:avLst/>
          </a:prstGeom>
        </p:spPr>
      </p:pic>
      <p:grpSp>
        <p:nvGrpSpPr>
          <p:cNvPr id="48" name="Group 27"/>
          <p:cNvGrpSpPr/>
          <p:nvPr/>
        </p:nvGrpSpPr>
        <p:grpSpPr>
          <a:xfrm>
            <a:off x="537707" y="2294712"/>
            <a:ext cx="2617717" cy="1879165"/>
            <a:chOff x="617279" y="3038869"/>
            <a:chExt cx="2617717" cy="1879165"/>
          </a:xfrm>
        </p:grpSpPr>
        <p:sp>
          <p:nvSpPr>
            <p:cNvPr id="49" name="TextBox 48"/>
            <p:cNvSpPr txBox="1"/>
            <p:nvPr/>
          </p:nvSpPr>
          <p:spPr>
            <a:xfrm>
              <a:off x="617279" y="3038869"/>
              <a:ext cx="1739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 err="1" smtClean="0">
                  <a:latin typeface="1훈고딕굴림 R" pitchFamily="18" charset="-127"/>
                  <a:ea typeface="1훈고딕굴림 R" pitchFamily="18" charset="-127"/>
                </a:rPr>
                <a:t>tortoisesvn</a:t>
              </a:r>
              <a:endParaRPr lang="en-GB" sz="2400" b="1" dirty="0">
                <a:latin typeface="1훈고딕굴림 R" pitchFamily="18" charset="-127"/>
                <a:ea typeface="1훈고딕굴림 R" pitchFamily="18" charset="-127"/>
              </a:endParaRPr>
            </a:p>
          </p:txBody>
        </p:sp>
        <p:sp>
          <p:nvSpPr>
            <p:cNvPr id="50" name="Rectangle 29"/>
            <p:cNvSpPr/>
            <p:nvPr/>
          </p:nvSpPr>
          <p:spPr>
            <a:xfrm>
              <a:off x="626156" y="3440706"/>
              <a:ext cx="260884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땅콩L" pitchFamily="18" charset="-127"/>
                  <a:ea typeface="a땅콩L" pitchFamily="18" charset="-127"/>
                </a:rPr>
                <a:t>Tortoisesvn</a:t>
              </a:r>
              <a:endPara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endParaRPr>
            </a:p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땅콩L" pitchFamily="18" charset="-127"/>
                  <a:ea typeface="a땅콩L" pitchFamily="18" charset="-127"/>
                </a:rPr>
                <a:t>이라는 프로그램을 다운받습니다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땅콩L" pitchFamily="18" charset="-127"/>
                  <a:ea typeface="a땅콩L" pitchFamily="18" charset="-127"/>
                </a:rPr>
                <a:t>.</a:t>
              </a:r>
            </a:p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땅콩L" pitchFamily="18" charset="-127"/>
                  <a:ea typeface="a땅콩L" pitchFamily="18" charset="-127"/>
                </a:rPr>
                <a:t>구글에서 검색하시면 쉽게 찾으실 수 있습니다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땅콩L" pitchFamily="18" charset="-127"/>
                  <a:ea typeface="a땅콩L" pitchFamily="18" charset="-127"/>
                </a:rPr>
                <a:t>.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318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76" y="255378"/>
            <a:ext cx="2919144" cy="43660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- 2</a:t>
            </a:r>
            <a:endParaRPr lang="en-GB" sz="22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07375" y="757338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43" y="1127851"/>
            <a:ext cx="6465189" cy="501474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4896" y="1597152"/>
            <a:ext cx="743712" cy="414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37707" y="2294712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48" name="Rectangle 29"/>
          <p:cNvSpPr/>
          <p:nvPr/>
        </p:nvSpPr>
        <p:spPr>
          <a:xfrm>
            <a:off x="546584" y="2696549"/>
            <a:ext cx="2608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다운로드를 들어가시면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다운받으실 수 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318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75" y="255378"/>
            <a:ext cx="3566207" cy="436602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- 3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87279" y="757338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63" y="1055560"/>
            <a:ext cx="9888114" cy="294341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47307" y="4416120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38" name="Rectangle 29"/>
          <p:cNvSpPr/>
          <p:nvPr/>
        </p:nvSpPr>
        <p:spPr>
          <a:xfrm>
            <a:off x="1156184" y="4817957"/>
            <a:ext cx="5695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다 다운받으면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아무 폴더나 생성해서 알아보기 쉬운 파일명으로 수정해줍니다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318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119" y="994073"/>
            <a:ext cx="8833532" cy="473659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1276" y="255378"/>
            <a:ext cx="2919144" cy="436602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- 4</a:t>
            </a:r>
            <a:endParaRPr lang="en-GB" sz="22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5" name="Straight Connector 18"/>
          <p:cNvCxnSpPr/>
          <p:nvPr/>
        </p:nvCxnSpPr>
        <p:spPr>
          <a:xfrm>
            <a:off x="407375" y="757338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0715" y="5571093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537707" y="6098117"/>
            <a:ext cx="5342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폴더를 오른쪽 마우스로 클릭하면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Svn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 checkout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이라는 것이 뜰 것입니다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클릭해줍니다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8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75" y="255378"/>
            <a:ext cx="3566207" cy="436602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- 5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87279" y="757338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1275" y="1697304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38" name="Rectangle 29"/>
          <p:cNvSpPr/>
          <p:nvPr/>
        </p:nvSpPr>
        <p:spPr>
          <a:xfrm>
            <a:off x="360152" y="2099141"/>
            <a:ext cx="3102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URL of repository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  <a:hlinkClick r:id="rId3"/>
              </a:rPr>
              <a:t>https://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  <a:hlinkClick r:id="rId3"/>
              </a:rPr>
              <a:t>github.com/YoonBangGames/eateat</a:t>
            </a: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을 입력해줍니다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062" y="1697304"/>
            <a:ext cx="8137906" cy="43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44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91" y="2084451"/>
            <a:ext cx="6143625" cy="21526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1275" y="255378"/>
            <a:ext cx="3566207" cy="436602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- 6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5" name="Straight Connector 18"/>
          <p:cNvCxnSpPr/>
          <p:nvPr/>
        </p:nvCxnSpPr>
        <p:spPr>
          <a:xfrm>
            <a:off x="487279" y="757338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1275" y="1697304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360152" y="2099141"/>
            <a:ext cx="3102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Id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와 비번을 입력하라는 곳이 나옵니다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아이디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yoonbanggames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비번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: qqwwee1</a:t>
            </a:r>
          </a:p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입니다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75" y="255378"/>
            <a:ext cx="3566207" cy="436602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- 7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87279" y="757338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17" y="1712839"/>
            <a:ext cx="7945755" cy="41504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755" y="1712839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12" name="Rectangle 29"/>
          <p:cNvSpPr/>
          <p:nvPr/>
        </p:nvSpPr>
        <p:spPr>
          <a:xfrm>
            <a:off x="168632" y="2114676"/>
            <a:ext cx="5695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그럼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trunk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라는 폴더가 생기는데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그 폴더를 들어가보면 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975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425289" y="728556"/>
            <a:ext cx="11195740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17" y="1692190"/>
            <a:ext cx="7431215" cy="3983185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9755" y="1712839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 smtClean="0">
                <a:latin typeface="1훈고딕굴림 R" pitchFamily="18" charset="-127"/>
                <a:ea typeface="1훈고딕굴림 R" pitchFamily="18" charset="-127"/>
              </a:rPr>
              <a:t>tortoisesvn</a:t>
            </a:r>
            <a:endParaRPr lang="en-GB" sz="2400" b="1" dirty="0">
              <a:latin typeface="1훈고딕굴림 R" pitchFamily="18" charset="-127"/>
              <a:ea typeface="1훈고딕굴림 R" pitchFamily="18" charset="-127"/>
            </a:endParaRPr>
          </a:p>
        </p:txBody>
      </p:sp>
      <p:sp>
        <p:nvSpPr>
          <p:cNvPr id="103" name="Rectangle 29"/>
          <p:cNvSpPr/>
          <p:nvPr/>
        </p:nvSpPr>
        <p:spPr>
          <a:xfrm>
            <a:off x="168632" y="2114676"/>
            <a:ext cx="3232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파트별로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 폴더가 있을 것입니다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이제 작업하실 때 마다 빌드하시면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  <a:p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편하게 공유하며 작업할 수 있습니다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땅콩L" pitchFamily="18" charset="-127"/>
                <a:ea typeface="a땅콩L" pitchFamily="18" charset="-127"/>
              </a:rPr>
              <a:t>.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latin typeface="a땅콩L" pitchFamily="18" charset="-127"/>
              <a:ea typeface="a땅콩L" pitchFamily="18" charset="-127"/>
            </a:endParaRPr>
          </a:p>
        </p:txBody>
      </p:sp>
      <p:sp>
        <p:nvSpPr>
          <p:cNvPr id="105" name="Title 1"/>
          <p:cNvSpPr txBox="1">
            <a:spLocks/>
          </p:cNvSpPr>
          <p:nvPr/>
        </p:nvSpPr>
        <p:spPr>
          <a:xfrm>
            <a:off x="351275" y="255378"/>
            <a:ext cx="3566207" cy="436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>
                <a:latin typeface="1훈고딕굴림 R" pitchFamily="18" charset="-127"/>
                <a:ea typeface="1훈고딕굴림 R" pitchFamily="18" charset="-127"/>
              </a:rPr>
              <a:t>방법 </a:t>
            </a:r>
            <a:r>
              <a:rPr lang="en-US" altLang="ko-KR" sz="2400" dirty="0" smtClean="0">
                <a:latin typeface="1훈고딕굴림 R" pitchFamily="18" charset="-127"/>
                <a:ea typeface="1훈고딕굴림 R" pitchFamily="18" charset="-127"/>
              </a:rPr>
              <a:t>- 8</a:t>
            </a:r>
            <a:endParaRPr lang="en-GB" sz="2400" dirty="0">
              <a:latin typeface="1훈고딕굴림 R" pitchFamily="18" charset="-127"/>
              <a:ea typeface="1훈고딕굴림 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110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0">
      <a:majorFont>
        <a:latin typeface="Roboto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14699</TotalTime>
  <Words>208</Words>
  <Application>Microsoft Office PowerPoint</Application>
  <PresentationFormat>와이드스크린</PresentationFormat>
  <Paragraphs>71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a땅콩L</vt:lpstr>
      <vt:lpstr>Calibri</vt:lpstr>
      <vt:lpstr>맑은 고딕</vt:lpstr>
      <vt:lpstr>1훈고딕굴림 R</vt:lpstr>
      <vt:lpstr>Arial</vt:lpstr>
      <vt:lpstr>Roboto</vt:lpstr>
      <vt:lpstr>Calibri Light</vt:lpstr>
      <vt:lpstr>Office Theme</vt:lpstr>
      <vt:lpstr>PowerPoint 프레젠테이션</vt:lpstr>
      <vt:lpstr>방법 - 1</vt:lpstr>
      <vt:lpstr>방법 - 2</vt:lpstr>
      <vt:lpstr>방법 - 3</vt:lpstr>
      <vt:lpstr>방법 - 4</vt:lpstr>
      <vt:lpstr>방법 - 5</vt:lpstr>
      <vt:lpstr>방법 - 6</vt:lpstr>
      <vt:lpstr>방법 - 7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Thanh Binh</dc:creator>
  <cp:lastModifiedBy>윤병현</cp:lastModifiedBy>
  <cp:revision>649</cp:revision>
  <dcterms:created xsi:type="dcterms:W3CDTF">2015-06-28T07:42:02Z</dcterms:created>
  <dcterms:modified xsi:type="dcterms:W3CDTF">2017-12-17T16:53:30Z</dcterms:modified>
</cp:coreProperties>
</file>